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8A8B-D3BC-40E2-907B-12279F0B103A}" type="datetimeFigureOut">
              <a:rPr lang="es-AR" smtClean="0"/>
              <a:pPr/>
              <a:t>13/2/2017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292C-C0C0-4E90-966C-AD2AA0BAD7A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722"/>
          <a:stretch>
            <a:fillRect/>
          </a:stretch>
        </p:blipFill>
        <p:spPr bwMode="auto">
          <a:xfrm>
            <a:off x="0" y="188640"/>
            <a:ext cx="9144000" cy="575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091" r="9809"/>
          <a:stretch>
            <a:fillRect/>
          </a:stretch>
        </p:blipFill>
        <p:spPr bwMode="auto">
          <a:xfrm>
            <a:off x="0" y="332656"/>
            <a:ext cx="9144000" cy="59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215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8432"/>
          <a:stretch>
            <a:fillRect/>
          </a:stretch>
        </p:blipFill>
        <p:spPr bwMode="auto">
          <a:xfrm>
            <a:off x="0" y="548680"/>
            <a:ext cx="9144000" cy="561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1936"/>
          <a:stretch>
            <a:fillRect/>
          </a:stretch>
        </p:blipFill>
        <p:spPr bwMode="auto">
          <a:xfrm>
            <a:off x="0" y="404664"/>
            <a:ext cx="9144000" cy="5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216" r="18372" b="2923"/>
          <a:stretch>
            <a:fillRect/>
          </a:stretch>
        </p:blipFill>
        <p:spPr bwMode="auto">
          <a:xfrm>
            <a:off x="395536" y="0"/>
            <a:ext cx="841142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978" r="10651"/>
          <a:stretch>
            <a:fillRect/>
          </a:stretch>
        </p:blipFill>
        <p:spPr bwMode="auto">
          <a:xfrm>
            <a:off x="0" y="40466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16953"/>
          <a:stretch>
            <a:fillRect/>
          </a:stretch>
        </p:blipFill>
        <p:spPr bwMode="auto">
          <a:xfrm>
            <a:off x="0" y="476672"/>
            <a:ext cx="9144000" cy="61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104" r="15625"/>
          <a:stretch>
            <a:fillRect/>
          </a:stretch>
        </p:blipFill>
        <p:spPr bwMode="auto">
          <a:xfrm>
            <a:off x="0" y="336789"/>
            <a:ext cx="9144000" cy="640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777" r="9123"/>
          <a:stretch>
            <a:fillRect/>
          </a:stretch>
        </p:blipFill>
        <p:spPr bwMode="auto">
          <a:xfrm>
            <a:off x="0" y="404664"/>
            <a:ext cx="9144000" cy="59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162" r="19547"/>
          <a:stretch>
            <a:fillRect/>
          </a:stretch>
        </p:blipFill>
        <p:spPr bwMode="auto">
          <a:xfrm>
            <a:off x="0" y="0"/>
            <a:ext cx="9144000" cy="656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</dc:creator>
  <cp:lastModifiedBy>Patricia</cp:lastModifiedBy>
  <cp:revision>11</cp:revision>
  <dcterms:created xsi:type="dcterms:W3CDTF">2017-02-08T20:46:34Z</dcterms:created>
  <dcterms:modified xsi:type="dcterms:W3CDTF">2017-02-13T19:40:06Z</dcterms:modified>
</cp:coreProperties>
</file>